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3.png" ContentType="image/png"/>
  <Override PartName="/ppt/media/image7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Cliquez pour éditer le format du texte-titreCliquez et modifiez le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10/06/2016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51CE2BD-A2A4-4D32-8411-786835BC8BF0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Cliquez pour éditer le format du texte-titreCliquez et modifiez le titre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Septième niveau de planCliquez pour modifier les styles du texte du masque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000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fr-FR" sz="2000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10/06/2016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B7C7DD0-73D3-4D03-8855-973F90E74625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hyperlink" Target="http://cast.ac-lille.fr" TargetMode="External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305280"/>
            <a:ext cx="7772040" cy="1210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C.A.S.T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1667160"/>
            <a:ext cx="6400440" cy="27554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fr-FR" sz="2000">
                <a:solidFill>
                  <a:srgbClr val="8b8b8b"/>
                </a:solidFill>
                <a:latin typeface="Calibri"/>
              </a:rPr>
              <a:t>Correspondante académique : M-C Groslière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2000">
                <a:solidFill>
                  <a:srgbClr val="8b8b8b"/>
                </a:solidFill>
                <a:latin typeface="Calibri"/>
              </a:rPr>
              <a:t>Chargé de mission : Frédéric Importuno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fr-FR" sz="2000">
                <a:solidFill>
                  <a:srgbClr val="8b8b8b"/>
                </a:solidFill>
                <a:latin typeface="Calibri"/>
              </a:rPr>
              <a:t>Site : </a:t>
            </a:r>
            <a:r>
              <a:rPr lang="fr-FR" sz="2000" u="sng">
                <a:solidFill>
                  <a:srgbClr val="0000ff"/>
                </a:solidFill>
                <a:latin typeface="Calibri"/>
                <a:hlinkClick r:id="rId2"/>
              </a:rPr>
              <a:t>http://cast.ac-lille.fr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2000">
                <a:solidFill>
                  <a:srgbClr val="8b8b8b"/>
                </a:solidFill>
                <a:latin typeface="Calibri"/>
              </a:rPr>
              <a:t>Courriel : </a:t>
            </a:r>
            <a:r>
              <a:rPr lang="fr-FR" sz="2000">
                <a:solidFill>
                  <a:srgbClr val="0000ff"/>
                </a:solidFill>
                <a:latin typeface="Calibri"/>
              </a:rPr>
              <a:t>secretariat.cast@ac-lille.fr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80" name="Imag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549440" y="5500080"/>
            <a:ext cx="6032160" cy="97488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CAST : objectifs</a:t>
            </a:r>
            <a:endParaRPr/>
          </a:p>
        </p:txBody>
      </p:sp>
      <p:pic>
        <p:nvPicPr>
          <p:cNvPr descr="" id="82" name="Espace réservé du contenu 3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600200"/>
            <a:ext cx="8229240" cy="452556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CAST : fonctionnement</a:t>
            </a:r>
            <a:endParaRPr/>
          </a:p>
        </p:txBody>
      </p:sp>
      <p:pic>
        <p:nvPicPr>
          <p:cNvPr descr="" id="84" name="Espace réservé du contenu 5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600200"/>
            <a:ext cx="8229240" cy="452556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Un site </a:t>
            </a:r>
            <a:endParaRPr/>
          </a:p>
        </p:txBody>
      </p:sp>
      <p:pic>
        <p:nvPicPr>
          <p:cNvPr descr="" id="86" name="Espace réservé du contenu 5"/>
          <p:cNvPicPr/>
          <p:nvPr/>
        </p:nvPicPr>
        <p:blipFill>
          <a:blip r:embed="rId1"/>
          <a:stretch>
            <a:fillRect/>
          </a:stretch>
        </p:blipFill>
        <p:spPr>
          <a:xfrm>
            <a:off x="828000" y="1587600"/>
            <a:ext cx="7521840" cy="491832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87" name="Imag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876040" y="215640"/>
            <a:ext cx="5106600" cy="825120"/>
          </a:xfrm>
          <a:prstGeom prst="rect">
            <a:avLst/>
          </a:prstGeom>
        </p:spPr>
      </p:pic>
      <p:sp>
        <p:nvSpPr>
          <p:cNvPr id="88" name="TextShape 1"/>
          <p:cNvSpPr txBox="1"/>
          <p:nvPr/>
        </p:nvSpPr>
        <p:spPr>
          <a:xfrm>
            <a:off x="1371600" y="1701000"/>
            <a:ext cx="6400440" cy="29368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i="1" lang="fr-FR" sz="9600">
                <a:solidFill>
                  <a:srgbClr val="000000"/>
                </a:solidFill>
                <a:latin typeface="Calibri"/>
              </a:rPr>
              <a:t>MERCI !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i="1" lang="fr-FR">
                <a:solidFill>
                  <a:srgbClr val="000000"/>
                </a:solidFill>
                <a:latin typeface="Calibri"/>
              </a:rPr>
              <a:t>«  On ne progresse guère si l'on n'accepte pas de se mettre en position vulnérable. »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Cedric Villani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